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9" r:id="rId31"/>
    <p:sldId id="291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80591cadeda8e14" providerId="LiveId" clId="{72091607-3A5B-436A-8C91-412B14713F9E}"/>
    <pc:docChg chg="modSld">
      <pc:chgData name="" userId="780591cadeda8e14" providerId="LiveId" clId="{72091607-3A5B-436A-8C91-412B14713F9E}" dt="2022-04-08T08:09:37.931" v="11" actId="20577"/>
      <pc:docMkLst>
        <pc:docMk/>
      </pc:docMkLst>
      <pc:sldChg chg="modSp">
        <pc:chgData name="" userId="780591cadeda8e14" providerId="LiveId" clId="{72091607-3A5B-436A-8C91-412B14713F9E}" dt="2022-04-08T08:09:37.931" v="11" actId="20577"/>
        <pc:sldMkLst>
          <pc:docMk/>
          <pc:sldMk cId="2576888052" sldId="256"/>
        </pc:sldMkLst>
        <pc:spChg chg="mod">
          <ac:chgData name="" userId="780591cadeda8e14" providerId="LiveId" clId="{72091607-3A5B-436A-8C91-412B14713F9E}" dt="2022-04-08T08:09:37.931" v="11" actId="20577"/>
          <ac:spMkLst>
            <pc:docMk/>
            <pc:sldMk cId="2576888052" sldId="256"/>
            <ac:spMk id="2" creationId="{91823D9F-5122-4AB3-AC8B-4D818A8D14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E7D40-E78D-4499-BB50-379EA3F9E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91A8FC-FEBD-4FE7-8D16-070BF7529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2F3F03-21EE-488B-A6BC-9B724254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6205D-D569-4788-B7BA-03A7625C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D5D0E8-3D4E-4C70-9DA9-83DF491F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05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16B6E-B2CB-44F0-98C8-DE8A62F8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7723F-8C6C-45AF-B246-743FD4C86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D964A-9596-4B16-B3B8-8E2EFB6A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30D5CD-7ADA-40F6-B4E9-3E431A67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B4538B-9FF4-4965-BD16-88993E82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9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8811DD-E42C-4E62-9EB3-50A8D7946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13710-7158-4573-B2C8-1B3E4356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118F7D-31B7-4743-9175-DA7A7000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096BA7-B02F-490D-A0B4-9B63B8F4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85AD2-4CFA-4BC1-9BA7-8DA70157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76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0B013-CE36-4447-B400-15B5550A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EB6F4A-576C-40B7-B0AA-ADF357E6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D690CB-8502-4932-A95D-7B49C7BB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543F8E-73E1-45CA-B360-276B2308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C44405-EC92-4E91-952E-F0B6FF77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34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6F8A2-8724-44B9-AEAB-3412D5EE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C26476-001D-4B89-BEA6-BD1979A99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763762-AE05-4C35-82E8-35B9318B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5F3717-665A-4175-975F-F79D023A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16F05C-2E54-474E-8338-92608679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4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59C34-4523-4561-8D62-7D7BFD3F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286F5-CEFD-4E91-A281-8782E801D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AE6F22-AD4D-48E1-A4DB-2DD7FA21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6A991-C505-4090-9414-E0D9EFCA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6F438D-8480-47D7-8475-3A5CDB13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AC5F32-BCED-401E-A63A-C5DF9882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10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DBEB5-AAC0-42D5-8AF5-566B6BC8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00463C-DD83-42B3-ADDF-A93958D27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1A33A-02CA-4BE4-A601-278A7A2DF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36AF3A-63B6-434D-ABFC-D56B21AAD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3F2E87-E879-4A59-B101-A0C1769E1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92E69A-A387-479F-B992-599B7BEB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3FA2AC-0F7B-4646-B071-87568DF7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9B22BC-83E3-4C6D-ACA0-6980B7E5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84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A3740-C762-41EE-9458-5F260399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C01947-C8EC-4326-972C-6D37B120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08FE99-5D1C-4017-A661-13F97265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876E0B-3D48-40AA-9156-4691EDF3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12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37DC7F-C126-4170-B43F-18CB51E0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54BC77-EF77-4E88-BFC6-009C3929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B209E-D753-4944-ADA2-D7659767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39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9D1A-7148-4EDE-95A5-12AA8D39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385DC-9DBE-400C-9A45-486A35D0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07B39F-6174-4C81-8E4E-DDA18F65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27193-A7E7-4B6C-912B-83F09C73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07DE73-D3D1-46D9-B7BF-0AD203D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BC3AC1-F884-473E-A14B-9FF11A63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1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19210-640E-457A-93B5-5F8539BB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BEE8C06-485A-46B3-BB39-6B11C746C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8FC2F1-E1F2-42A3-9643-D2BEDBBF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E6438-1707-4179-9B51-E3B2588E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EA87F2-62C7-4302-BEB5-AA07C294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06ABC-FD68-4FF8-BDAF-6891CF15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87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F2165A-F5BB-46F0-832D-720C86C3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43B35D-B142-4CC4-B353-0EBAFB33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5DEB4E-A1DB-4BCE-ABFB-62EB5704B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3B69D-FD55-4E73-94A7-8DA81D8B45C0}" type="datetimeFigureOut">
              <a:rPr lang="zh-TW" altLang="en-US" smtClean="0"/>
              <a:t>2023/6/18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6E304A-5DA1-4900-BC2B-3776B388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645AD-E099-4814-BCE3-407D8AE75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6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s.microsoft.com/store/detail/ubuntu-22042-lts/9PN20MSR04DW?hl=zh-tw&amp;gl=t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microsoft.com/en-us/windows/wsl/install-win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23D9F-5122-4AB3-AC8B-4D818A8D1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Mini Project 3</a:t>
            </a:r>
            <a:br>
              <a:rPr lang="en-US" altLang="zh-TW" dirty="0"/>
            </a:br>
            <a:r>
              <a:rPr lang="en-US" altLang="zh-TW" dirty="0" err="1"/>
              <a:t>MiniChess</a:t>
            </a:r>
            <a:r>
              <a:rPr lang="en-US" altLang="zh-TW" dirty="0"/>
              <a:t> AI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3F8324-C545-4C22-8B2A-EED85CB41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WSL Installation Tutorial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6888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BAC56-1038-4EFE-AB02-BFC97DDE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Paste the command and press enter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18AAB5-F760-4E3C-B922-E025F6BE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8D8E276-5CEF-4A41-85E4-D29706CF1C14}"/>
              </a:ext>
            </a:extLst>
          </p:cNvPr>
          <p:cNvSpPr/>
          <p:nvPr/>
        </p:nvSpPr>
        <p:spPr>
          <a:xfrm>
            <a:off x="3622087" y="2840854"/>
            <a:ext cx="6294271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56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A47D1-4985-4D92-853B-6939AF82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Restart your computer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ED57B-FC3A-405F-AAF3-97313C21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Since WSL 1 is enough for this project, this slide will not go through step 2 ~ step 5 of the installation guide</a:t>
            </a:r>
          </a:p>
          <a:p>
            <a:endParaRPr lang="en-US" altLang="zh-TW" dirty="0"/>
          </a:p>
          <a:p>
            <a:r>
              <a:rPr lang="en-US" altLang="zh-TW" dirty="0"/>
              <a:t>Restart your computer before you proceed to next step</a:t>
            </a:r>
          </a:p>
          <a:p>
            <a:pPr lvl="1"/>
            <a:r>
              <a:rPr lang="en-US" altLang="zh-TW" dirty="0"/>
              <a:t>If there is “reboot” and “update and reboot”, click “update and reboot”</a:t>
            </a:r>
          </a:p>
          <a:p>
            <a:endParaRPr lang="en-US" altLang="zh-TW" dirty="0"/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you want to install WSL 2, you can follow the installation guide to complete step 2 ~ step 5 then restart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84365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D87-3133-4161-9629-BD44B325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>
                <a:hlinkClick r:id="rId2"/>
              </a:rPr>
              <a:t>Ubuntu 22.04.2 LTS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511C37-0CD6-4A01-98DE-A8628412A7FF}"/>
              </a:ext>
            </a:extLst>
          </p:cNvPr>
          <p:cNvSpPr/>
          <p:nvPr/>
        </p:nvSpPr>
        <p:spPr>
          <a:xfrm>
            <a:off x="8123068" y="280534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4E9A167-CF72-889B-ECF5-48E9AC94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7" y="1825625"/>
            <a:ext cx="9163665" cy="4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/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A8452DED-E286-9D42-2A93-9D91836E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16" y="1825625"/>
            <a:ext cx="5283767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67CEF6-1045-425D-B7A0-2DDE344C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Search for Ubuntu and start it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2D2A1B-575C-4786-B71C-2C9EC83E121D}"/>
              </a:ext>
            </a:extLst>
          </p:cNvPr>
          <p:cNvSpPr/>
          <p:nvPr/>
        </p:nvSpPr>
        <p:spPr>
          <a:xfrm>
            <a:off x="3346883" y="585926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450B64-FDA7-4F90-BAB7-311BE6CD6E8F}"/>
              </a:ext>
            </a:extLst>
          </p:cNvPr>
          <p:cNvSpPr/>
          <p:nvPr/>
        </p:nvSpPr>
        <p:spPr>
          <a:xfrm>
            <a:off x="3160451" y="2281560"/>
            <a:ext cx="2840854" cy="6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16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135EE-2C59-42F7-B24E-D57F9736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username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2527412-E00B-407D-8E3C-6E202BEA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41" y="1848343"/>
            <a:ext cx="818311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A79E4-A815-4C42-B88C-858E54E55A32}"/>
              </a:ext>
            </a:extLst>
          </p:cNvPr>
          <p:cNvSpPr/>
          <p:nvPr/>
        </p:nvSpPr>
        <p:spPr>
          <a:xfrm>
            <a:off x="1942297" y="2459116"/>
            <a:ext cx="199938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82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51CCA-FC79-49BE-9F23-41524477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019DAF-89F2-4BC3-A3DE-E0BB0CF0A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1D6DA0-097D-426F-BF3E-8DCA060474A4}"/>
              </a:ext>
            </a:extLst>
          </p:cNvPr>
          <p:cNvSpPr/>
          <p:nvPr/>
        </p:nvSpPr>
        <p:spPr>
          <a:xfrm>
            <a:off x="1299695" y="2592280"/>
            <a:ext cx="1576669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7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7B236-9B4F-4CD4-B178-BA11FEE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Validate your new password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A7B50A-E757-4381-91B6-0B1205EA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D86C0E-86A7-4129-B7E4-8EA473B48437}"/>
              </a:ext>
            </a:extLst>
          </p:cNvPr>
          <p:cNvSpPr/>
          <p:nvPr/>
        </p:nvSpPr>
        <p:spPr>
          <a:xfrm>
            <a:off x="1352961" y="2716567"/>
            <a:ext cx="18962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80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/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20C0-E3AB-4AFA-8F94-B3177414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update”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12542D-7EB9-4446-AC04-EA1B14D2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0400F9-CEA6-4AE9-B298-B2D7E707994B}"/>
              </a:ext>
            </a:extLst>
          </p:cNvPr>
          <p:cNvSpPr/>
          <p:nvPr/>
        </p:nvSpPr>
        <p:spPr>
          <a:xfrm>
            <a:off x="4607511" y="2041865"/>
            <a:ext cx="110970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43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6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59166-D936-4121-A84E-06AB26E1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03A771-54BD-40A7-AB1D-C3EEFD8A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102313-0D06-467D-A574-0B558D2A1BE6}"/>
              </a:ext>
            </a:extLst>
          </p:cNvPr>
          <p:cNvSpPr/>
          <p:nvPr/>
        </p:nvSpPr>
        <p:spPr>
          <a:xfrm>
            <a:off x="2155119" y="2201662"/>
            <a:ext cx="1804321" cy="29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9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81017-F4AB-4EC4-89E0-EABABD9B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install build-essential”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361984-0BBB-4467-83A5-C019D6BBD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B38271-D4D8-499E-AB39-AD2B68994834}"/>
              </a:ext>
            </a:extLst>
          </p:cNvPr>
          <p:cNvSpPr/>
          <p:nvPr/>
        </p:nvSpPr>
        <p:spPr>
          <a:xfrm>
            <a:off x="4625266" y="2059620"/>
            <a:ext cx="2130642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1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CEC6C-4E81-4C5C-96CA-7AC20ED2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Press enter to continue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146428-F4C6-4223-841B-57C767E0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DC5973-AF1B-44EF-8A81-45993D1B1483}"/>
              </a:ext>
            </a:extLst>
          </p:cNvPr>
          <p:cNvSpPr/>
          <p:nvPr/>
        </p:nvSpPr>
        <p:spPr>
          <a:xfrm>
            <a:off x="2098685" y="5095783"/>
            <a:ext cx="2251373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90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A7657-54A2-4A0F-B448-1CE6249A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 </a:t>
            </a:r>
            <a:r>
              <a:rPr lang="en-US" altLang="zh-TW" sz="3600" b="1" dirty="0">
                <a:latin typeface="+mn-lt"/>
              </a:rPr>
              <a:t>“g++ --version” </a:t>
            </a:r>
            <a:r>
              <a:rPr lang="en-US" altLang="zh-TW" sz="3600" dirty="0"/>
              <a:t>and </a:t>
            </a:r>
            <a:r>
              <a:rPr lang="en-US" altLang="zh-TW" sz="3600" b="1" dirty="0">
                <a:latin typeface="+mn-lt"/>
              </a:rPr>
              <a:t>“make --version”</a:t>
            </a:r>
            <a:br>
              <a:rPr lang="en-US" altLang="zh-TW" sz="3600" b="1" dirty="0">
                <a:latin typeface="+mn-lt"/>
              </a:rPr>
            </a:br>
            <a:r>
              <a:rPr lang="en-US" altLang="zh-TW" sz="3600" dirty="0"/>
              <a:t>to validate installation</a:t>
            </a:r>
            <a:endParaRPr lang="zh-TW" altLang="en-US" sz="36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33FEF8A-B156-468C-957D-A206C8484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B48670-94E0-46E7-98A2-59BCE7BCEA3D}"/>
              </a:ext>
            </a:extLst>
          </p:cNvPr>
          <p:cNvSpPr/>
          <p:nvPr/>
        </p:nvSpPr>
        <p:spPr>
          <a:xfrm>
            <a:off x="4611065" y="2849732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494810-FD15-4F9E-812B-6DE1A02F2937}"/>
              </a:ext>
            </a:extLst>
          </p:cNvPr>
          <p:cNvSpPr/>
          <p:nvPr/>
        </p:nvSpPr>
        <p:spPr>
          <a:xfrm>
            <a:off x="4611064" y="2044717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20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/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7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00E0C-569E-416A-8173-93E314A2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In Windows,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>
                <a:solidFill>
                  <a:srgbClr val="FF0000"/>
                </a:solidFill>
              </a:rPr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C:\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dirty="0">
              <a:latin typeface="+mn-lt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9741ED3-238A-4D58-87B3-3B05B3A18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8DACE3-19A9-442F-AEAB-87537D39E83F}"/>
              </a:ext>
            </a:extLst>
          </p:cNvPr>
          <p:cNvSpPr/>
          <p:nvPr/>
        </p:nvSpPr>
        <p:spPr>
          <a:xfrm>
            <a:off x="2134195" y="2343705"/>
            <a:ext cx="2375661" cy="55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48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409C3-461B-4B1D-BAD4-0B980520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However, in WSL,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/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</a:t>
            </a:r>
            <a:r>
              <a:rPr lang="en-US" altLang="zh-TW" sz="3600" b="1" dirty="0" err="1">
                <a:solidFill>
                  <a:srgbClr val="FF0000"/>
                </a:solidFill>
                <a:latin typeface="+mn-lt"/>
              </a:rPr>
              <a:t>mnt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/c/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068E14-6BE7-48F0-AFF9-F4F797E2A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88E921-6E41-4750-8CD4-358D37D81626}"/>
              </a:ext>
            </a:extLst>
          </p:cNvPr>
          <p:cNvSpPr/>
          <p:nvPr/>
        </p:nvSpPr>
        <p:spPr>
          <a:xfrm>
            <a:off x="2208387" y="2228295"/>
            <a:ext cx="2550044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CD87C-D2C2-48DC-95F1-FD94762B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Change directory to the “</a:t>
            </a:r>
            <a:r>
              <a:rPr lang="en-US" altLang="zh-TW" sz="3600" b="1" dirty="0">
                <a:latin typeface="+mn-lt"/>
              </a:rPr>
              <a:t>project</a:t>
            </a:r>
            <a:r>
              <a:rPr lang="en-US" altLang="zh-TW" sz="3600" dirty="0"/>
              <a:t>” folder</a:t>
            </a:r>
            <a:br>
              <a:rPr lang="en-US" altLang="zh-TW" sz="3600" dirty="0"/>
            </a:br>
            <a:r>
              <a:rPr lang="en-US" altLang="zh-TW" sz="3600" dirty="0"/>
              <a:t>of your project by </a:t>
            </a:r>
            <a:r>
              <a:rPr lang="en-US" altLang="zh-TW" sz="3600" b="1" dirty="0">
                <a:latin typeface="+mn-lt"/>
              </a:rPr>
              <a:t>“cd 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6843D4-60E7-40AE-A9B5-233C0DECC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34FC56-3D28-43FC-98BB-C44D9923B3AF}"/>
              </a:ext>
            </a:extLst>
          </p:cNvPr>
          <p:cNvSpPr/>
          <p:nvPr/>
        </p:nvSpPr>
        <p:spPr>
          <a:xfrm>
            <a:off x="3372678" y="2007704"/>
            <a:ext cx="3286539" cy="327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953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CFCCE-FAAE-4CD4-8FD7-4A9DDA98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</a:t>
            </a:r>
            <a:r>
              <a:rPr lang="en-US" altLang="zh-TW" b="1" dirty="0">
                <a:latin typeface="+mn-lt"/>
              </a:rPr>
              <a:t>“make” </a:t>
            </a:r>
            <a:r>
              <a:rPr lang="en-US" altLang="zh-TW" dirty="0"/>
              <a:t>to compile your code</a:t>
            </a:r>
            <a:br>
              <a:rPr lang="en-US" altLang="zh-TW" dirty="0"/>
            </a:br>
            <a:r>
              <a:rPr lang="en-US" altLang="zh-TW" dirty="0"/>
              <a:t>warning for main.cpp can be ignored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6B1329-01D1-4D5F-B6A8-9FB42925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5595E0-C3EE-45B7-8DCB-FB4D159406DC}"/>
              </a:ext>
            </a:extLst>
          </p:cNvPr>
          <p:cNvSpPr/>
          <p:nvPr/>
        </p:nvSpPr>
        <p:spPr>
          <a:xfrm>
            <a:off x="6202017" y="2140225"/>
            <a:ext cx="465113" cy="19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91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/>
              <a:t>Execute in WSL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445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9854C-A4C7-45D4-BE1F-22D4087F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7AAA2-8AF1-4555-8FAE-F7D37535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have noticed that executing the project on Windows is much slower than on Mac or Linux</a:t>
            </a:r>
          </a:p>
          <a:p>
            <a:endParaRPr lang="en-US" altLang="zh-TW" dirty="0"/>
          </a:p>
          <a:p>
            <a:r>
              <a:rPr lang="en-US" altLang="zh-TW" dirty="0"/>
              <a:t>There also exists some serious problems like file remove error or baselines got killed too early and failed to output action</a:t>
            </a:r>
          </a:p>
          <a:p>
            <a:endParaRPr lang="en-US" altLang="zh-TW" dirty="0"/>
          </a:p>
          <a:p>
            <a:r>
              <a:rPr lang="en-US" altLang="zh-TW" dirty="0"/>
              <a:t>For Windows users, we </a:t>
            </a:r>
            <a:r>
              <a:rPr lang="en-US" altLang="zh-TW" dirty="0">
                <a:solidFill>
                  <a:srgbClr val="FF0000"/>
                </a:solidFill>
              </a:rPr>
              <a:t>recommend using WSL in this project </a:t>
            </a:r>
            <a:r>
              <a:rPr lang="en-US" altLang="zh-TW" dirty="0"/>
              <a:t>to avoid these problems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65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8AC40-F85B-4E8E-9753-DB25C53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Type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main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[AI1]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[AI2]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in terminal to execute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while in the “[</a:t>
            </a:r>
            <a:r>
              <a:rPr lang="en-US" altLang="zh-TW" sz="2800" b="0" i="0" u="none" strike="noStrike" baseline="0" dirty="0" err="1">
                <a:solidFill>
                  <a:srgbClr val="000000"/>
                </a:solidFill>
              </a:rPr>
              <a:t>project_path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]” folder of your project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You can also choose AI file from other folder (like baseline)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4E1287-C961-4885-A556-DBADC573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</p:spTree>
    <p:extLst>
      <p:ext uri="{BB962C8B-B14F-4D97-AF65-F5344CB8AC3E}">
        <p14:creationId xmlns:p14="http://schemas.microsoft.com/office/powerpoint/2010/main" val="111210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1758D4-8E2C-49C6-9E91-F8C26DD21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Happy Coding!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EFF3D38-931C-4D81-87F8-AB29660A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3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08DD9-0445-4C72-B55F-506D8F0F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Subsystem for Linux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A187-27FE-4779-8959-95B7D0A6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WSL enables your Windows computer to run Linux</a:t>
            </a:r>
          </a:p>
          <a:p>
            <a:endParaRPr lang="en-US" altLang="zh-TW" sz="1600" dirty="0"/>
          </a:p>
          <a:p>
            <a:r>
              <a:rPr lang="en-US" altLang="zh-TW" dirty="0"/>
              <a:t>Since the final evaluation will take place on a machine with Linux environment, using WSL during development is a good choice</a:t>
            </a:r>
          </a:p>
          <a:p>
            <a:endParaRPr lang="en-US" altLang="zh-TW" sz="1600" dirty="0"/>
          </a:p>
          <a:p>
            <a:r>
              <a:rPr lang="en-US" altLang="zh-TW" dirty="0"/>
              <a:t>Using WSL makes your code execute in normal speed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Without the lags in Windows</a:t>
            </a:r>
          </a:p>
          <a:p>
            <a:endParaRPr lang="en-US" altLang="zh-TW" sz="1600" dirty="0"/>
          </a:p>
          <a:p>
            <a:r>
              <a:rPr lang="en-US" altLang="zh-TW" dirty="0"/>
              <a:t>Also prevents the remove file and baseline invalid move error</a:t>
            </a:r>
          </a:p>
        </p:txBody>
      </p:sp>
    </p:spTree>
    <p:extLst>
      <p:ext uri="{BB962C8B-B14F-4D97-AF65-F5344CB8AC3E}">
        <p14:creationId xmlns:p14="http://schemas.microsoft.com/office/powerpoint/2010/main" val="99099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/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6A077-101F-4395-9505-95313E3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dirty="0">
                <a:hlinkClick r:id="rId2"/>
              </a:rPr>
              <a:t>WSL Installation Guide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3BE513-0B83-4669-815E-A47AFC71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3707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2D595-CFD6-4CE8-98CF-016D0B35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the command in step 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69AF69-5744-4608-9193-6B15208E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69BA36-C73B-4CC8-BABD-A744E332F341}"/>
              </a:ext>
            </a:extLst>
          </p:cNvPr>
          <p:cNvSpPr/>
          <p:nvPr/>
        </p:nvSpPr>
        <p:spPr>
          <a:xfrm>
            <a:off x="4376691" y="4083728"/>
            <a:ext cx="4048218" cy="51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81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75742-DFB3-4CE2-A391-CEBA952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for PowerShell with search tool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42BDF8-C0AD-4E55-AF14-298FA4231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638E8E-AC60-4907-8595-1EFE97192760}"/>
              </a:ext>
            </a:extLst>
          </p:cNvPr>
          <p:cNvSpPr/>
          <p:nvPr/>
        </p:nvSpPr>
        <p:spPr>
          <a:xfrm>
            <a:off x="3275860" y="2947386"/>
            <a:ext cx="2574524" cy="61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E4E552-7092-44BB-8508-E4D71FF9A7C7}"/>
              </a:ext>
            </a:extLst>
          </p:cNvPr>
          <p:cNvSpPr/>
          <p:nvPr/>
        </p:nvSpPr>
        <p:spPr>
          <a:xfrm>
            <a:off x="3204835" y="5804516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78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BD25E-B3D0-4728-8345-5CAD06B8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PowerShell as Administrator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0F8E2E-3877-4733-95ED-4B32DEDF1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0E9FDE-5A98-4E49-B0E5-77B5E78438E8}"/>
              </a:ext>
            </a:extLst>
          </p:cNvPr>
          <p:cNvSpPr/>
          <p:nvPr/>
        </p:nvSpPr>
        <p:spPr>
          <a:xfrm>
            <a:off x="5717216" y="3638365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39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506</Words>
  <Application>Microsoft Office PowerPoint</Application>
  <PresentationFormat>寬螢幕</PresentationFormat>
  <Paragraphs>87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佈景主題</vt:lpstr>
      <vt:lpstr>Mini Project 3 MiniChess AI</vt:lpstr>
      <vt:lpstr>Outline</vt:lpstr>
      <vt:lpstr>Introduction</vt:lpstr>
      <vt:lpstr>Windows Subsystem for Linux</vt:lpstr>
      <vt:lpstr>Outline</vt:lpstr>
      <vt:lpstr>Go to WSL Installation Guide</vt:lpstr>
      <vt:lpstr>Copy the command in step 1</vt:lpstr>
      <vt:lpstr>Search for PowerShell with search tool</vt:lpstr>
      <vt:lpstr>Open PowerShell as Administrator</vt:lpstr>
      <vt:lpstr>Paste the command and press enter</vt:lpstr>
      <vt:lpstr>Restart your computer</vt:lpstr>
      <vt:lpstr>Install Ubuntu 22.04.2 LTS</vt:lpstr>
      <vt:lpstr>Outline</vt:lpstr>
      <vt:lpstr>Search for Ubuntu and start it</vt:lpstr>
      <vt:lpstr>Enter your new username for Ubuntu</vt:lpstr>
      <vt:lpstr>Enter your new password for Ubuntu</vt:lpstr>
      <vt:lpstr>Validate your new password</vt:lpstr>
      <vt:lpstr>Outline</vt:lpstr>
      <vt:lpstr>Enter “sudo apt update”</vt:lpstr>
      <vt:lpstr>Enter your password for Ubuntu</vt:lpstr>
      <vt:lpstr>Enter “sudo apt install build-essential”</vt:lpstr>
      <vt:lpstr>Press enter to continue</vt:lpstr>
      <vt:lpstr>Type “g++ --version” and “make --version” to validate installation</vt:lpstr>
      <vt:lpstr>Outline</vt:lpstr>
      <vt:lpstr>In Windows, your project path in C drive would be like “C:\[project_path]”</vt:lpstr>
      <vt:lpstr>However, in WSL, your project path in C drive would be like “/mnt/c/[project_path]”</vt:lpstr>
      <vt:lpstr>Change directory to the “project” folder of your project by “cd [project_path]”</vt:lpstr>
      <vt:lpstr>Type “make” to compile your code warning for main.cpp can be ignored</vt:lpstr>
      <vt:lpstr>Outline</vt:lpstr>
      <vt:lpstr>Type ./build/main ./build/[AI1] ./build/[AI2] in terminal to execute while in the “[project_path]” folder of your project You can also choose AI file from other folder (like baseline)</vt:lpstr>
      <vt:lpstr>Happy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楊博丞</dc:creator>
  <cp:lastModifiedBy>Justin Hsiao</cp:lastModifiedBy>
  <cp:revision>231</cp:revision>
  <dcterms:created xsi:type="dcterms:W3CDTF">2021-06-27T07:15:19Z</dcterms:created>
  <dcterms:modified xsi:type="dcterms:W3CDTF">2023-06-18T08:00:01Z</dcterms:modified>
</cp:coreProperties>
</file>